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80" r:id="rId3"/>
    <p:sldId id="281" r:id="rId4"/>
    <p:sldId id="283" r:id="rId5"/>
    <p:sldId id="282" r:id="rId6"/>
    <p:sldId id="28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572064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7060</TotalTime>
  <Words>119</Words>
  <Application>Microsoft Office PowerPoint</Application>
  <PresentationFormat>Widescreen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Century Gothic</vt:lpstr>
      <vt:lpstr>Office Theme</vt:lpstr>
      <vt:lpstr>CVCS Escapement Modeling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29</cp:revision>
  <dcterms:created xsi:type="dcterms:W3CDTF">2024-08-07T17:39:51Z</dcterms:created>
  <dcterms:modified xsi:type="dcterms:W3CDTF">2024-08-12T15:20:24Z</dcterms:modified>
</cp:coreProperties>
</file>